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comunidadf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8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hyperlink" Target="mailto:comunidadf@inspyra.co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hyperlink" Target="https://youtu.be/xpeMAHmOxkk" TargetMode="External"/><Relationship Id="rId5" Type="http://schemas.openxmlformats.org/officeDocument/2006/relationships/hyperlink" Target="https://youtu.be/_rDXG-3DDb0" TargetMode="External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hyperlink" Target="https://www.youtube.com/watch?v=ZMe_H3Iq03A" TargetMode="External"/><Relationship Id="rId5" Type="http://schemas.openxmlformats.org/officeDocument/2006/relationships/hyperlink" Target="https://www.youtube.com/watch?v=ZMe_H3Iq03A" TargetMode="External"/><Relationship Id="rId6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hyperlink" Target="https://www.youtube.com/watch?v=u-GKViP645U&amp;feature=youtu.be" TargetMode="External"/><Relationship Id="rId5" Type="http://schemas.openxmlformats.org/officeDocument/2006/relationships/hyperlink" Target="https://www.youtube.com/watch?v=ul0nC3KE3NU&amp;feature=youtu.be" TargetMode="External"/><Relationship Id="rId6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Relationship Id="rId4" Type="http://schemas.openxmlformats.org/officeDocument/2006/relationships/hyperlink" Target="mailto:smora@inspyra.co" TargetMode="External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"/>
            <a:ext cx="12192000" cy="685802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0" y="1653886"/>
            <a:ext cx="121920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s-CO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Encuentro Comunidad </a:t>
            </a:r>
            <a:r>
              <a:rPr b="1" lang="es-CO" sz="3300">
                <a:solidFill>
                  <a:srgbClr val="FFFFFF"/>
                </a:solidFill>
              </a:rPr>
              <a:t>F </a:t>
            </a:r>
            <a:endParaRPr b="1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s-CO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 la Cultura de </a:t>
            </a:r>
            <a:r>
              <a:rPr b="1" lang="es-CO" sz="3300">
                <a:solidFill>
                  <a:srgbClr val="FFFFFF"/>
                </a:solidFill>
              </a:rPr>
              <a:t>Emtelco</a:t>
            </a:r>
            <a:endParaRPr b="1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5241" y="202550"/>
            <a:ext cx="2485470" cy="110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4425" y="280250"/>
            <a:ext cx="203835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b="8" l="0" r="0" t="9"/>
          <a:stretch/>
        </p:blipFill>
        <p:spPr>
          <a:xfrm>
            <a:off x="0" y="0"/>
            <a:ext cx="12191997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6568800" y="351225"/>
            <a:ext cx="48483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Enuncie 3 componentes claves de la cultura 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Descripción de la compañía de no más de dos renglones y de fácil comprensión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Compartenos un listado breve de hitos organizacionales relevantes como: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-Logros culturales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-Número de sedes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-Número de integrantes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-Logros en el mercado 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-Algún hecho histórico del que se enorgullecen.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883750" y="3072625"/>
            <a:ext cx="48483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Perfil Académico del Anfitrión 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883750" y="3559525"/>
            <a:ext cx="48483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Respuestas del Anfitrión a las siguientes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preguntas: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426875" y="4230525"/>
            <a:ext cx="4848300" cy="1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94E"/>
              </a:buClr>
              <a:buSzPts val="1500"/>
              <a:buFont typeface="Arial"/>
              <a:buChar char="-"/>
            </a:pP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¿Qué te gusta hacer en tu tiempo libre?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94E"/>
              </a:buClr>
              <a:buSzPts val="1500"/>
              <a:buFont typeface="Arial"/>
              <a:buChar char="-"/>
            </a:pP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¿Qué palabra te define?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94E"/>
              </a:buClr>
              <a:buSzPts val="1500"/>
              <a:buFont typeface="Arial"/>
              <a:buChar char="-"/>
            </a:pP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¿Qué es lo que más amas?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94E"/>
              </a:buClr>
              <a:buSzPts val="1500"/>
              <a:buFont typeface="Arial"/>
              <a:buChar char="-"/>
            </a:pP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¿Un libro que recomiendes leer?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94E"/>
              </a:buClr>
              <a:buSzPts val="1500"/>
              <a:buFont typeface="Arial"/>
              <a:buChar char="-"/>
            </a:pP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¿Qué agradeces de tu vida?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7394E"/>
              </a:buClr>
              <a:buSzPts val="1500"/>
              <a:buFont typeface="Arial"/>
              <a:buChar char="-"/>
            </a:pP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Cuéntanos dos frases tuyas que sueles decir sobre la cultura de la compañía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6601200" y="3979300"/>
            <a:ext cx="48483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Envío de imágenes Adjuntas: Tamaño mínimo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1000 x 1000 píxeles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6601200" y="4646050"/>
            <a:ext cx="4783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Imagen 1: </a:t>
            </a: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Foto del Anfitrión a color, con fondo dinámico y con buena resolución.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6601200" y="5219675"/>
            <a:ext cx="4783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Imagen 2,3 y 4:</a:t>
            </a: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es necesario el envío de 3 fotografías de integrantes de la organización en alta calidad.</a:t>
            </a:r>
            <a:endParaRPr b="0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6579900" y="5861375"/>
            <a:ext cx="48909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Imagen 3:</a:t>
            </a:r>
            <a:r>
              <a:rPr b="0" i="0" lang="es-CO" sz="15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Logo de la organización en versión horizontal a color en formato pgn y fondo transparente.</a:t>
            </a:r>
            <a:endParaRPr b="1" i="0" sz="15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1238375" y="2284275"/>
            <a:ext cx="33423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s-CO" sz="25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comunidadf@inspyra.co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45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6084"/>
            <a:ext cx="12256150" cy="689408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9650125" y="4833075"/>
            <a:ext cx="221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O" sz="18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PARA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O" sz="18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EJEMPLO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9802525" y="4836525"/>
            <a:ext cx="8691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➔"/>
            </a:pPr>
            <a:r>
              <a:t/>
            </a:r>
            <a:endParaRPr b="0" i="0" sz="16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45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1915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505650" y="5896900"/>
            <a:ext cx="1785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C8E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2933525" y="5688675"/>
            <a:ext cx="1785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C8E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5392975" y="5145800"/>
            <a:ext cx="1785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C8E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7662825" y="4426325"/>
            <a:ext cx="1785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C8E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10122300" y="4094525"/>
            <a:ext cx="1785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C8E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390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2890525" y="5572025"/>
            <a:ext cx="31068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entrevista</a:t>
            </a:r>
            <a:r>
              <a:rPr b="1" i="0" lang="es-CO" sz="2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 </a:t>
            </a:r>
            <a:endParaRPr b="0" i="0" sz="20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3195325" y="5624975"/>
            <a:ext cx="8691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➔"/>
            </a:pPr>
            <a:r>
              <a:t/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45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/>
        </p:nvSpPr>
        <p:spPr>
          <a:xfrm>
            <a:off x="1675125" y="2571375"/>
            <a:ext cx="310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CO" sz="22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vídeo DHL</a:t>
            </a:r>
            <a:endParaRPr b="0" i="0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6385525" y="2571375"/>
            <a:ext cx="3865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CO" sz="22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vídeo Griffith</a:t>
            </a:r>
            <a:endParaRPr b="0" i="0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45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 txBox="1"/>
          <p:nvPr/>
        </p:nvSpPr>
        <p:spPr>
          <a:xfrm>
            <a:off x="4385650" y="4632600"/>
            <a:ext cx="41070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94E"/>
              </a:buClr>
              <a:buSzPts val="1600"/>
              <a:buFont typeface="Arial"/>
              <a:buChar char="➔"/>
            </a:pPr>
            <a:r>
              <a:rPr b="1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Coordinadora Nacional de Operaciones</a:t>
            </a:r>
            <a:endParaRPr b="1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4925400" y="5258650"/>
            <a:ext cx="23412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Stefhanía Mora Mejía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smora@inspyra.co</a:t>
            </a: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318 529 1571</a:t>
            </a:r>
            <a:endParaRPr b="0" i="0" sz="1600" u="none" cap="none" strike="noStrike">
              <a:solidFill>
                <a:srgbClr val="1739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645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556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3688" y="1655050"/>
            <a:ext cx="7968250" cy="355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15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2461625" y="2493125"/>
            <a:ext cx="17667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es-CO" sz="4700">
                <a:solidFill>
                  <a:srgbClr val="FFFFFF"/>
                </a:solidFill>
              </a:rPr>
              <a:t>2021</a:t>
            </a:r>
            <a:endParaRPr b="1" i="0" sz="4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3900" y="792925"/>
            <a:ext cx="121920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s-CO" sz="4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GENERALIDADES DEL ENCUENTRO</a:t>
            </a:r>
            <a:endParaRPr b="1" i="0" sz="4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0" y="1774100"/>
            <a:ext cx="12192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s-CO" sz="23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Empresa Anfitriona Encuentro de la Comunidad F  </a:t>
            </a:r>
            <a:endParaRPr b="1" i="0" sz="23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952225" y="3298163"/>
            <a:ext cx="6009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Presenta: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952225" y="3688475"/>
            <a:ext cx="6009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Fecha de encuentro: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2000">
                <a:solidFill>
                  <a:srgbClr val="17394E"/>
                </a:solidFill>
              </a:rPr>
              <a:t>25</a:t>
            </a:r>
            <a:r>
              <a:rPr b="0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CO" sz="2000">
                <a:solidFill>
                  <a:srgbClr val="17394E"/>
                </a:solidFill>
              </a:rPr>
              <a:t>febrero</a:t>
            </a:r>
            <a:r>
              <a:rPr b="0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de 20</a:t>
            </a:r>
            <a:r>
              <a:rPr lang="es-CO" sz="2000">
                <a:solidFill>
                  <a:srgbClr val="17394E"/>
                </a:solidFill>
              </a:rPr>
              <a:t>21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952225" y="4139575"/>
            <a:ext cx="6009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Horario: </a:t>
            </a:r>
            <a:r>
              <a:rPr b="1" lang="es-CO" sz="2000">
                <a:solidFill>
                  <a:srgbClr val="17394E"/>
                </a:solidFill>
              </a:rPr>
              <a:t>8:00 am - 10:30 am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952225" y="4565675"/>
            <a:ext cx="6009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2000">
                <a:solidFill>
                  <a:srgbClr val="17394E"/>
                </a:solidFill>
              </a:rPr>
              <a:t>Modalidad</a:t>
            </a:r>
            <a:r>
              <a:rPr b="1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2000">
                <a:solidFill>
                  <a:srgbClr val="17394E"/>
                </a:solidFill>
              </a:rPr>
              <a:t>Virtual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4952225" y="4980975"/>
            <a:ext cx="6009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Nro. de invitados esperados: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2000">
                <a:solidFill>
                  <a:srgbClr val="17394E"/>
                </a:solidFill>
              </a:rPr>
              <a:t>200 </a:t>
            </a:r>
            <a:r>
              <a:rPr b="0" i="0" lang="es-CO" sz="2000" u="none" cap="none" strike="noStrike">
                <a:solidFill>
                  <a:srgbClr val="17394E"/>
                </a:solidFill>
                <a:latin typeface="Arial"/>
                <a:ea typeface="Arial"/>
                <a:cs typeface="Arial"/>
                <a:sym typeface="Arial"/>
              </a:rPr>
              <a:t> Aprox.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45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0" y="-7400"/>
            <a:ext cx="121919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3900" y="792925"/>
            <a:ext cx="121920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s-CO" sz="4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AGENDA DEL ENCUENTRO</a:t>
            </a:r>
            <a:endParaRPr b="1" i="0" sz="4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0" y="1697900"/>
            <a:ext cx="12192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s-CO" sz="23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Empresa Anfitriona Encuentro de la Comunidad F </a:t>
            </a:r>
            <a:endParaRPr b="1" i="0" sz="23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1237175" y="2676300"/>
            <a:ext cx="71367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O" sz="2000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0 minutos: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Ingreso de participantes</a:t>
            </a:r>
            <a:r>
              <a:rPr lang="es-CO" sz="2000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- bienvenida</a:t>
            </a:r>
            <a:endParaRPr b="0" i="0" sz="20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1237175" y="3524700"/>
            <a:ext cx="71367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243825" y="3937500"/>
            <a:ext cx="71367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1 Hora: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Presentación a cargo de los anfitriones del encuentro.</a:t>
            </a:r>
            <a:endParaRPr b="0" i="0" sz="20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237175" y="4407700"/>
            <a:ext cx="71367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45 minutos: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Presentación de la herramienta replicable a cargo de los anfitriones del encuentro.</a:t>
            </a:r>
            <a:endParaRPr b="0" i="0" sz="20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237175" y="5186700"/>
            <a:ext cx="71367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10 minutos: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Espacio de preguntas del público.</a:t>
            </a:r>
            <a:endParaRPr b="0" i="0" sz="20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237175" y="5645750"/>
            <a:ext cx="71367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5 minutos:</a:t>
            </a:r>
            <a:r>
              <a:rPr b="0" i="0" lang="es-CO" sz="2000" u="none" cap="none" strike="noStrike">
                <a:solidFill>
                  <a:srgbClr val="17394E"/>
                </a:solidFill>
                <a:latin typeface="Calibri"/>
                <a:ea typeface="Calibri"/>
                <a:cs typeface="Calibri"/>
                <a:sym typeface="Calibri"/>
              </a:rPr>
              <a:t> Cierre y fotografía grupal.</a:t>
            </a:r>
            <a:endParaRPr b="0" i="0" sz="2000" u="none" cap="none" strike="noStrike">
              <a:solidFill>
                <a:srgbClr val="1739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45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45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25825" y="902775"/>
            <a:ext cx="121920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s-CO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COMPONENTES ESENCIALES DE TU PRESENTACIÓN</a:t>
            </a:r>
            <a:endParaRPr b="1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45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0" y="774925"/>
            <a:ext cx="12192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CO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NOS ENCANTA </a:t>
            </a:r>
            <a:endParaRPr b="1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45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45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45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1942549" y="170851"/>
            <a:ext cx="33000" cy="4869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450" y="69600"/>
            <a:ext cx="1475325" cy="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